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 bright="5000" contrast="-9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229600" cy="1143000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00B0F0"/>
                </a:solidFill>
                <a:latin typeface="Monotype Corsiva" pitchFamily="66" charset="0"/>
              </a:rPr>
              <a:t>РЫБКА</a:t>
            </a:r>
            <a:endParaRPr lang="ru-RU" sz="9600" dirty="0">
              <a:solidFill>
                <a:srgbClr val="00B0F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.MICROSOF-D1E121\Рабочий стол\программа\Новая папка (2)\Д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45566" cy="39735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.MICROSOF-D1E121\Рабочий стол\программа\Новая папка (2)\ДА.jpg"/>
          <p:cNvPicPr>
            <a:picLocks noChangeAspect="1" noChangeArrowheads="1"/>
          </p:cNvPicPr>
          <p:nvPr/>
        </p:nvPicPr>
        <p:blipFill>
          <a:blip r:embed="rId2"/>
          <a:srcRect l="5175" t="12941" r="9548" b="7647"/>
          <a:stretch>
            <a:fillRect/>
          </a:stretch>
        </p:blipFill>
        <p:spPr bwMode="auto">
          <a:xfrm>
            <a:off x="1571603" y="0"/>
            <a:ext cx="5757883" cy="6643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.MICROSOF-D1E121\Рабочий стол\программа\Новая папка (2)\Копия (2) 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531051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.MICROSOF-D1E121\Рабочий стол\программа\Новая папка (2)\Копия 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929718" cy="3254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.MICROSOF-D1E121\Рабочий стол\программа\Новая папка (2)\Копия (2) 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8643998" cy="35792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.MICROSOF-D1E121\Рабочий стол\программа\Новая папка (2)\Копия 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745500" cy="31051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.MICROSOF-D1E121\Рабочий стол\программа\Новая папка (2)\Копия (6) 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14290"/>
            <a:ext cx="3929090" cy="6362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.MICROSOF-D1E121\Рабочий стол\программа\Новая папка (2)\Копия (5) 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57166"/>
            <a:ext cx="4500594" cy="59943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.MICROSOF-D1E121\Рабочий стол\программа\Новая папка (2)\Копия (4) 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92322"/>
            <a:ext cx="7500990" cy="5539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.MICROSOF-D1E121\Рабочий стол\программа\Новая папка (2)\Копия (2) 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873" y="1214422"/>
            <a:ext cx="8791127" cy="36401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.MICROSOF-D1E121\Рабочий стол\программа\Новая папка (2)\Копия (3) 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276872"/>
            <a:ext cx="5006920" cy="35670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Admin.MICROSOF-D1E121\Рабочий стол\программа\Новая папка (2)\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57166"/>
            <a:ext cx="5127654" cy="5859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</Words>
  <Application>Microsoft Office PowerPoint</Application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РЫБКА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РЫБКА</dc:title>
  <cp:lastModifiedBy>школа</cp:lastModifiedBy>
  <cp:revision>3</cp:revision>
  <dcterms:modified xsi:type="dcterms:W3CDTF">2020-01-29T11:36:33Z</dcterms:modified>
</cp:coreProperties>
</file>